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1" r:id="rId14"/>
    <p:sldId id="267" r:id="rId15"/>
    <p:sldId id="268" r:id="rId16"/>
    <p:sldId id="270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lab 레트로라이프" panose="020B0600000101010101" charset="-127"/>
      <p:regular r:id="rId24"/>
    </p:embeddedFont>
    <p:embeddedFont>
      <p:font typeface="Source Han Sans KR Bold" panose="020B0600000101010101" charset="-127"/>
      <p:regular r:id="rId25"/>
    </p:embeddedFont>
    <p:embeddedFont>
      <p:font typeface="Source Han Sans KR Medium" panose="020B0600000101010101" charset="-127"/>
      <p:regular r:id="rId26"/>
    </p:embeddedFont>
    <p:embeddedFont>
      <p:font typeface="TT Commons Pro" panose="020B0600000101010101" charset="0"/>
      <p:regular r:id="rId27"/>
    </p:embeddedFont>
    <p:embeddedFont>
      <p:font typeface="Source Han Sans KR" panose="020B0600000101010101" charset="-127"/>
      <p:regular r:id="rId28"/>
    </p:embeddedFont>
    <p:embeddedFont>
      <p:font typeface="TT Commons Pro Bold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0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424" y="2577333"/>
            <a:ext cx="7471152" cy="853698"/>
            <a:chOff x="0" y="0"/>
            <a:chExt cx="4342650" cy="4962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650" cy="496217"/>
            </a:xfrm>
            <a:custGeom>
              <a:avLst/>
              <a:gdLst/>
              <a:ahLst/>
              <a:cxnLst/>
              <a:rect l="l" t="t" r="r" b="b"/>
              <a:pathLst>
                <a:path w="4342650" h="496217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527263" y="9262552"/>
            <a:ext cx="64905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12927126" y="7414616"/>
            <a:ext cx="1955420" cy="1879884"/>
          </a:xfrm>
          <a:custGeom>
            <a:avLst/>
            <a:gdLst/>
            <a:ahLst/>
            <a:cxnLst/>
            <a:rect l="l" t="t" r="r" b="b"/>
            <a:pathLst>
              <a:path w="1955420" h="1879884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40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229214"/>
            <a:ext cx="18288000" cy="66675"/>
            <a:chOff x="0" y="0"/>
            <a:chExt cx="24384000" cy="88900"/>
          </a:xfrm>
        </p:grpSpPr>
        <p:sp>
          <p:nvSpPr>
            <p:cNvPr id="8" name="AutoShape 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Freeform 11"/>
          <p:cNvSpPr/>
          <p:nvPr/>
        </p:nvSpPr>
        <p:spPr>
          <a:xfrm>
            <a:off x="15454045" y="7389377"/>
            <a:ext cx="1242510" cy="1852823"/>
          </a:xfrm>
          <a:custGeom>
            <a:avLst/>
            <a:gdLst/>
            <a:ahLst/>
            <a:cxnLst/>
            <a:rect l="l" t="t" r="r" b="b"/>
            <a:pathLst>
              <a:path w="1242510" h="1852823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41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1289" y="7334176"/>
            <a:ext cx="1311890" cy="1963225"/>
          </a:xfrm>
          <a:custGeom>
            <a:avLst/>
            <a:gdLst/>
            <a:ahLst/>
            <a:cxnLst/>
            <a:rect l="l" t="t" r="r" b="b"/>
            <a:pathLst>
              <a:path w="1311890" h="1963225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b="-382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33775" y="7334176"/>
            <a:ext cx="2038248" cy="1960323"/>
          </a:xfrm>
          <a:custGeom>
            <a:avLst/>
            <a:gdLst/>
            <a:ahLst/>
            <a:cxnLst/>
            <a:rect l="l" t="t" r="r" b="b"/>
            <a:pathLst>
              <a:path w="2038248" h="1960323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b="-39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96555" y="5439236"/>
            <a:ext cx="2101020" cy="1432513"/>
          </a:xfrm>
          <a:custGeom>
            <a:avLst/>
            <a:gdLst/>
            <a:ahLst/>
            <a:cxnLst/>
            <a:rect l="l" t="t" r="r" b="b"/>
            <a:pathLst>
              <a:path w="2101020" h="1432513">
                <a:moveTo>
                  <a:pt x="0" y="0"/>
                </a:moveTo>
                <a:lnTo>
                  <a:pt x="2101020" y="0"/>
                </a:lnTo>
                <a:lnTo>
                  <a:pt x="2101020" y="1432514"/>
                </a:lnTo>
                <a:lnTo>
                  <a:pt x="0" y="1432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2563179" y="7894012"/>
            <a:ext cx="618694" cy="1403389"/>
          </a:xfrm>
          <a:custGeom>
            <a:avLst/>
            <a:gdLst/>
            <a:ahLst/>
            <a:cxnLst/>
            <a:rect l="l" t="t" r="r" b="b"/>
            <a:pathLst>
              <a:path w="618694" h="1403389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23053" r="-10963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52907" y="6129055"/>
            <a:ext cx="2109554" cy="1205121"/>
          </a:xfrm>
          <a:custGeom>
            <a:avLst/>
            <a:gdLst/>
            <a:ahLst/>
            <a:cxnLst/>
            <a:rect l="l" t="t" r="r" b="b"/>
            <a:pathLst>
              <a:path w="2109554" h="1205121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b="-19351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5055690" y="6090437"/>
            <a:ext cx="1019610" cy="559150"/>
          </a:xfrm>
          <a:custGeom>
            <a:avLst/>
            <a:gdLst/>
            <a:ahLst/>
            <a:cxnLst/>
            <a:rect l="l" t="t" r="r" b="b"/>
            <a:pathLst>
              <a:path w="1019610" h="559150">
                <a:moveTo>
                  <a:pt x="1019610" y="0"/>
                </a:moveTo>
                <a:lnTo>
                  <a:pt x="0" y="0"/>
                </a:lnTo>
                <a:lnTo>
                  <a:pt x="0" y="559150"/>
                </a:lnTo>
                <a:lnTo>
                  <a:pt x="1019610" y="559150"/>
                </a:lnTo>
                <a:lnTo>
                  <a:pt x="10196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 r="-94351" b="-25634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70077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50178" r="-235127" b="-529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096605" y="7934047"/>
            <a:ext cx="611684" cy="1323320"/>
          </a:xfrm>
          <a:custGeom>
            <a:avLst/>
            <a:gdLst/>
            <a:ahLst/>
            <a:cxnLst/>
            <a:rect l="l" t="t" r="r" b="b"/>
            <a:pathLst>
              <a:path w="611684" h="1323320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t="-50178" r="-235127" b="-529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86784" y="3939068"/>
            <a:ext cx="8114433" cy="252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가전제품 </a:t>
            </a:r>
          </a:p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렌탈서비스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1870" y="857885"/>
            <a:ext cx="5505459" cy="741680"/>
            <a:chOff x="0" y="0"/>
            <a:chExt cx="7340612" cy="988907"/>
          </a:xfrm>
        </p:grpSpPr>
        <p:sp>
          <p:nvSpPr>
            <p:cNvPr id="22" name="Freeform 22"/>
            <p:cNvSpPr/>
            <p:nvPr/>
          </p:nvSpPr>
          <p:spPr>
            <a:xfrm>
              <a:off x="0" y="43850"/>
              <a:ext cx="305656" cy="411657"/>
            </a:xfrm>
            <a:custGeom>
              <a:avLst/>
              <a:gdLst/>
              <a:ahLst/>
              <a:cxnLst/>
              <a:rect l="l" t="t" r="r" b="b"/>
              <a:pathLst>
                <a:path w="305656" h="411657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65892" y="-47625"/>
              <a:ext cx="6874719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 b="1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조이름 : 동가네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김성경,김희태,신태균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80683" y="2688721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최종 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31193" y="5143500"/>
            <a:ext cx="5036991" cy="2107915"/>
          </a:xfrm>
          <a:custGeom>
            <a:avLst/>
            <a:gdLst/>
            <a:ahLst/>
            <a:cxnLst/>
            <a:rect l="l" t="t" r="r" b="b"/>
            <a:pathLst>
              <a:path w="5036991" h="2107915">
                <a:moveTo>
                  <a:pt x="0" y="0"/>
                </a:moveTo>
                <a:lnTo>
                  <a:pt x="5036990" y="0"/>
                </a:lnTo>
                <a:lnTo>
                  <a:pt x="5036990" y="2107915"/>
                </a:lnTo>
                <a:lnTo>
                  <a:pt x="0" y="2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18066" y="3035943"/>
            <a:ext cx="11610366" cy="4095113"/>
          </a:xfrm>
          <a:custGeom>
            <a:avLst/>
            <a:gdLst/>
            <a:ahLst/>
            <a:cxnLst/>
            <a:rect l="l" t="t" r="r" b="b"/>
            <a:pathLst>
              <a:path w="11610366" h="4095113">
                <a:moveTo>
                  <a:pt x="0" y="0"/>
                </a:moveTo>
                <a:lnTo>
                  <a:pt x="11610366" y="0"/>
                </a:lnTo>
                <a:lnTo>
                  <a:pt x="11610366" y="4095113"/>
                </a:lnTo>
                <a:lnTo>
                  <a:pt x="0" y="409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81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24569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23566" y="2469703"/>
            <a:ext cx="9444025" cy="7252252"/>
            <a:chOff x="0" y="0"/>
            <a:chExt cx="2487315" cy="19100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7315" cy="1910058"/>
            </a:xfrm>
            <a:custGeom>
              <a:avLst/>
              <a:gdLst/>
              <a:ahLst/>
              <a:cxnLst/>
              <a:rect l="l" t="t" r="r" b="b"/>
              <a:pathLst>
                <a:path w="2487315" h="1910058">
                  <a:moveTo>
                    <a:pt x="9837" y="0"/>
                  </a:moveTo>
                  <a:lnTo>
                    <a:pt x="2477478" y="0"/>
                  </a:lnTo>
                  <a:cubicBezTo>
                    <a:pt x="2480087" y="0"/>
                    <a:pt x="2482589" y="1036"/>
                    <a:pt x="2484434" y="2881"/>
                  </a:cubicBezTo>
                  <a:cubicBezTo>
                    <a:pt x="2486279" y="4726"/>
                    <a:pt x="2487315" y="7228"/>
                    <a:pt x="2487315" y="9837"/>
                  </a:cubicBezTo>
                  <a:lnTo>
                    <a:pt x="2487315" y="1900221"/>
                  </a:lnTo>
                  <a:cubicBezTo>
                    <a:pt x="2487315" y="1905654"/>
                    <a:pt x="2482911" y="1910058"/>
                    <a:pt x="2477478" y="1910058"/>
                  </a:cubicBezTo>
                  <a:lnTo>
                    <a:pt x="9837" y="1910058"/>
                  </a:lnTo>
                  <a:cubicBezTo>
                    <a:pt x="7228" y="1910058"/>
                    <a:pt x="4726" y="1909022"/>
                    <a:pt x="2881" y="1907177"/>
                  </a:cubicBezTo>
                  <a:cubicBezTo>
                    <a:pt x="1036" y="1905332"/>
                    <a:pt x="0" y="1902830"/>
                    <a:pt x="0" y="1900221"/>
                  </a:cubicBezTo>
                  <a:lnTo>
                    <a:pt x="0" y="9837"/>
                  </a:lnTo>
                  <a:cubicBezTo>
                    <a:pt x="0" y="7228"/>
                    <a:pt x="1036" y="4726"/>
                    <a:pt x="2881" y="2881"/>
                  </a:cubicBezTo>
                  <a:cubicBezTo>
                    <a:pt x="4726" y="1036"/>
                    <a:pt x="7228" y="0"/>
                    <a:pt x="983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87315" cy="193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809488" y="2059629"/>
            <a:ext cx="210540" cy="217613"/>
          </a:xfrm>
          <a:custGeom>
            <a:avLst/>
            <a:gdLst/>
            <a:ahLst/>
            <a:cxnLst/>
            <a:rect l="l" t="t" r="r" b="b"/>
            <a:pathLst>
              <a:path w="210540" h="217613">
                <a:moveTo>
                  <a:pt x="0" y="0"/>
                </a:moveTo>
                <a:lnTo>
                  <a:pt x="210540" y="0"/>
                </a:lnTo>
                <a:lnTo>
                  <a:pt x="210540" y="217613"/>
                </a:lnTo>
                <a:lnTo>
                  <a:pt x="0" y="2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920474" y="2810642"/>
            <a:ext cx="8895132" cy="2926745"/>
          </a:xfrm>
          <a:custGeom>
            <a:avLst/>
            <a:gdLst/>
            <a:ahLst/>
            <a:cxnLst/>
            <a:rect l="l" t="t" r="r" b="b"/>
            <a:pathLst>
              <a:path w="8895132" h="2926745">
                <a:moveTo>
                  <a:pt x="0" y="0"/>
                </a:moveTo>
                <a:lnTo>
                  <a:pt x="8895132" y="0"/>
                </a:lnTo>
                <a:lnTo>
                  <a:pt x="8895132" y="2926744"/>
                </a:lnTo>
                <a:lnTo>
                  <a:pt x="0" y="292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1102" b="-13998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0474" y="5917700"/>
            <a:ext cx="8895132" cy="3462380"/>
          </a:xfrm>
          <a:custGeom>
            <a:avLst/>
            <a:gdLst/>
            <a:ahLst/>
            <a:cxnLst/>
            <a:rect l="l" t="t" r="r" b="b"/>
            <a:pathLst>
              <a:path w="8895132" h="3462380">
                <a:moveTo>
                  <a:pt x="0" y="0"/>
                </a:moveTo>
                <a:lnTo>
                  <a:pt x="8895132" y="0"/>
                </a:lnTo>
                <a:lnTo>
                  <a:pt x="8895132" y="3462380"/>
                </a:lnTo>
                <a:lnTo>
                  <a:pt x="0" y="346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33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71937" y="4065759"/>
            <a:ext cx="5065301" cy="39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AUTO_INCREMENT:</a:t>
            </a:r>
          </a:p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-해당 열에 자동으로 증가하는 값을 할당</a:t>
            </a:r>
          </a:p>
          <a:p>
            <a:pPr algn="l">
              <a:lnSpc>
                <a:spcPts val="5319"/>
              </a:lnSpc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5319"/>
              </a:lnSpc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14041" y="485919"/>
            <a:ext cx="944402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 테이블과 리뷰 테이블에 AUTO_INCREMENT 제약조건 등록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테이블에 튜플이 insert 되면 그 인덱스(정수값)를 체크해 자동으로 올려주는 옵션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49740" y="2429828"/>
            <a:ext cx="800100" cy="678180"/>
            <a:chOff x="0" y="0"/>
            <a:chExt cx="1066800" cy="904240"/>
          </a:xfrm>
        </p:grpSpPr>
        <p:sp>
          <p:nvSpPr>
            <p:cNvPr id="14" name="Freeform 14"/>
            <p:cNvSpPr/>
            <p:nvPr/>
          </p:nvSpPr>
          <p:spPr>
            <a:xfrm>
              <a:off x="43180" y="49530"/>
              <a:ext cx="971550" cy="811530"/>
            </a:xfrm>
            <a:custGeom>
              <a:avLst/>
              <a:gdLst/>
              <a:ahLst/>
              <a:cxnLst/>
              <a:rect l="l" t="t" r="r" b="b"/>
              <a:pathLst>
                <a:path w="971550" h="811530">
                  <a:moveTo>
                    <a:pt x="154940" y="118110"/>
                  </a:moveTo>
                  <a:cubicBezTo>
                    <a:pt x="163830" y="259080"/>
                    <a:pt x="199390" y="340360"/>
                    <a:pt x="233680" y="411480"/>
                  </a:cubicBezTo>
                  <a:cubicBezTo>
                    <a:pt x="273050" y="494030"/>
                    <a:pt x="335280" y="666750"/>
                    <a:pt x="383540" y="666750"/>
                  </a:cubicBezTo>
                  <a:cubicBezTo>
                    <a:pt x="429260" y="666750"/>
                    <a:pt x="457200" y="519430"/>
                    <a:pt x="515620" y="433070"/>
                  </a:cubicBezTo>
                  <a:cubicBezTo>
                    <a:pt x="596900" y="312420"/>
                    <a:pt x="773430" y="74930"/>
                    <a:pt x="845820" y="24130"/>
                  </a:cubicBezTo>
                  <a:cubicBezTo>
                    <a:pt x="872490" y="5080"/>
                    <a:pt x="891540" y="0"/>
                    <a:pt x="910590" y="1270"/>
                  </a:cubicBezTo>
                  <a:cubicBezTo>
                    <a:pt x="925830" y="2540"/>
                    <a:pt x="941070" y="12700"/>
                    <a:pt x="951230" y="22860"/>
                  </a:cubicBezTo>
                  <a:cubicBezTo>
                    <a:pt x="961390" y="33020"/>
                    <a:pt x="970280" y="49530"/>
                    <a:pt x="971550" y="64770"/>
                  </a:cubicBezTo>
                  <a:cubicBezTo>
                    <a:pt x="971550" y="83820"/>
                    <a:pt x="961390" y="115570"/>
                    <a:pt x="946150" y="128270"/>
                  </a:cubicBezTo>
                  <a:cubicBezTo>
                    <a:pt x="932180" y="140970"/>
                    <a:pt x="899160" y="147320"/>
                    <a:pt x="880110" y="143510"/>
                  </a:cubicBezTo>
                  <a:cubicBezTo>
                    <a:pt x="864870" y="140970"/>
                    <a:pt x="850900" y="129540"/>
                    <a:pt x="842010" y="118110"/>
                  </a:cubicBezTo>
                  <a:cubicBezTo>
                    <a:pt x="833120" y="106680"/>
                    <a:pt x="825500" y="88900"/>
                    <a:pt x="826770" y="73660"/>
                  </a:cubicBezTo>
                  <a:cubicBezTo>
                    <a:pt x="828040" y="54610"/>
                    <a:pt x="843280" y="25400"/>
                    <a:pt x="858520" y="13970"/>
                  </a:cubicBezTo>
                  <a:cubicBezTo>
                    <a:pt x="869950" y="3810"/>
                    <a:pt x="887730" y="0"/>
                    <a:pt x="902970" y="1270"/>
                  </a:cubicBezTo>
                  <a:cubicBezTo>
                    <a:pt x="916940" y="1270"/>
                    <a:pt x="934720" y="6350"/>
                    <a:pt x="946150" y="17780"/>
                  </a:cubicBezTo>
                  <a:cubicBezTo>
                    <a:pt x="958850" y="30480"/>
                    <a:pt x="971550" y="62230"/>
                    <a:pt x="971550" y="80010"/>
                  </a:cubicBezTo>
                  <a:cubicBezTo>
                    <a:pt x="971550" y="96520"/>
                    <a:pt x="965200" y="102870"/>
                    <a:pt x="952500" y="123190"/>
                  </a:cubicBezTo>
                  <a:cubicBezTo>
                    <a:pt x="911860" y="187960"/>
                    <a:pt x="717550" y="383540"/>
                    <a:pt x="635000" y="499110"/>
                  </a:cubicBezTo>
                  <a:cubicBezTo>
                    <a:pt x="571500" y="589280"/>
                    <a:pt x="529590" y="701040"/>
                    <a:pt x="486410" y="751840"/>
                  </a:cubicBezTo>
                  <a:cubicBezTo>
                    <a:pt x="463550" y="778510"/>
                    <a:pt x="450850" y="797560"/>
                    <a:pt x="424180" y="803910"/>
                  </a:cubicBezTo>
                  <a:cubicBezTo>
                    <a:pt x="386080" y="811530"/>
                    <a:pt x="316230" y="792480"/>
                    <a:pt x="269240" y="755650"/>
                  </a:cubicBezTo>
                  <a:cubicBezTo>
                    <a:pt x="201930" y="701040"/>
                    <a:pt x="143510" y="551180"/>
                    <a:pt x="99060" y="453390"/>
                  </a:cubicBezTo>
                  <a:cubicBezTo>
                    <a:pt x="59690" y="369570"/>
                    <a:pt x="19050" y="275590"/>
                    <a:pt x="7620" y="209550"/>
                  </a:cubicBezTo>
                  <a:cubicBezTo>
                    <a:pt x="0" y="166370"/>
                    <a:pt x="0" y="127000"/>
                    <a:pt x="8890" y="100330"/>
                  </a:cubicBezTo>
                  <a:cubicBezTo>
                    <a:pt x="13970" y="81280"/>
                    <a:pt x="25400" y="66040"/>
                    <a:pt x="38100" y="55880"/>
                  </a:cubicBezTo>
                  <a:cubicBezTo>
                    <a:pt x="52070" y="46990"/>
                    <a:pt x="73660" y="41910"/>
                    <a:pt x="90170" y="44450"/>
                  </a:cubicBezTo>
                  <a:cubicBezTo>
                    <a:pt x="105410" y="45720"/>
                    <a:pt x="125730" y="55880"/>
                    <a:pt x="135890" y="68580"/>
                  </a:cubicBezTo>
                  <a:cubicBezTo>
                    <a:pt x="147320" y="80010"/>
                    <a:pt x="154940" y="118110"/>
                    <a:pt x="154940" y="1181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9266872" y="5649278"/>
            <a:ext cx="799148" cy="633412"/>
            <a:chOff x="0" y="0"/>
            <a:chExt cx="1065530" cy="844550"/>
          </a:xfrm>
        </p:grpSpPr>
        <p:sp>
          <p:nvSpPr>
            <p:cNvPr id="16" name="Freeform 16"/>
            <p:cNvSpPr/>
            <p:nvPr/>
          </p:nvSpPr>
          <p:spPr>
            <a:xfrm>
              <a:off x="46990" y="46990"/>
              <a:ext cx="970280" cy="749300"/>
            </a:xfrm>
            <a:custGeom>
              <a:avLst/>
              <a:gdLst/>
              <a:ahLst/>
              <a:cxnLst/>
              <a:rect l="l" t="t" r="r" b="b"/>
              <a:pathLst>
                <a:path w="970280" h="749300">
                  <a:moveTo>
                    <a:pt x="149860" y="97790"/>
                  </a:moveTo>
                  <a:cubicBezTo>
                    <a:pt x="247650" y="386080"/>
                    <a:pt x="300990" y="562610"/>
                    <a:pt x="353060" y="567690"/>
                  </a:cubicBezTo>
                  <a:cubicBezTo>
                    <a:pt x="401320" y="572770"/>
                    <a:pt x="448310" y="445770"/>
                    <a:pt x="513080" y="372110"/>
                  </a:cubicBezTo>
                  <a:cubicBezTo>
                    <a:pt x="601980" y="271780"/>
                    <a:pt x="772160" y="69850"/>
                    <a:pt x="843280" y="24130"/>
                  </a:cubicBezTo>
                  <a:cubicBezTo>
                    <a:pt x="871220" y="7620"/>
                    <a:pt x="889000" y="0"/>
                    <a:pt x="908050" y="3810"/>
                  </a:cubicBezTo>
                  <a:cubicBezTo>
                    <a:pt x="928370" y="7620"/>
                    <a:pt x="953770" y="27940"/>
                    <a:pt x="961390" y="45720"/>
                  </a:cubicBezTo>
                  <a:cubicBezTo>
                    <a:pt x="969010" y="64770"/>
                    <a:pt x="965200" y="96520"/>
                    <a:pt x="956310" y="113030"/>
                  </a:cubicBezTo>
                  <a:cubicBezTo>
                    <a:pt x="948690" y="127000"/>
                    <a:pt x="934720" y="137160"/>
                    <a:pt x="920750" y="142240"/>
                  </a:cubicBezTo>
                  <a:cubicBezTo>
                    <a:pt x="906780" y="147320"/>
                    <a:pt x="889000" y="149860"/>
                    <a:pt x="875030" y="144780"/>
                  </a:cubicBezTo>
                  <a:cubicBezTo>
                    <a:pt x="857250" y="137160"/>
                    <a:pt x="833120" y="115570"/>
                    <a:pt x="826770" y="96520"/>
                  </a:cubicBezTo>
                  <a:cubicBezTo>
                    <a:pt x="820420" y="77470"/>
                    <a:pt x="828040" y="45720"/>
                    <a:pt x="838200" y="30480"/>
                  </a:cubicBezTo>
                  <a:cubicBezTo>
                    <a:pt x="847090" y="17780"/>
                    <a:pt x="863600" y="8890"/>
                    <a:pt x="877570" y="5080"/>
                  </a:cubicBezTo>
                  <a:cubicBezTo>
                    <a:pt x="891540" y="1270"/>
                    <a:pt x="909320" y="1270"/>
                    <a:pt x="923290" y="8890"/>
                  </a:cubicBezTo>
                  <a:cubicBezTo>
                    <a:pt x="939800" y="17780"/>
                    <a:pt x="962660" y="41910"/>
                    <a:pt x="966470" y="60960"/>
                  </a:cubicBezTo>
                  <a:cubicBezTo>
                    <a:pt x="970280" y="80010"/>
                    <a:pt x="962660" y="97790"/>
                    <a:pt x="946150" y="125730"/>
                  </a:cubicBezTo>
                  <a:cubicBezTo>
                    <a:pt x="905510" y="198120"/>
                    <a:pt x="712470" y="360680"/>
                    <a:pt x="629920" y="462280"/>
                  </a:cubicBezTo>
                  <a:cubicBezTo>
                    <a:pt x="570230" y="535940"/>
                    <a:pt x="539750" y="617220"/>
                    <a:pt x="488950" y="665480"/>
                  </a:cubicBezTo>
                  <a:cubicBezTo>
                    <a:pt x="450850" y="703580"/>
                    <a:pt x="406400" y="742950"/>
                    <a:pt x="367030" y="746760"/>
                  </a:cubicBezTo>
                  <a:cubicBezTo>
                    <a:pt x="334010" y="749300"/>
                    <a:pt x="297180" y="727710"/>
                    <a:pt x="271780" y="708660"/>
                  </a:cubicBezTo>
                  <a:cubicBezTo>
                    <a:pt x="248920" y="690880"/>
                    <a:pt x="238760" y="669290"/>
                    <a:pt x="220980" y="641350"/>
                  </a:cubicBezTo>
                  <a:cubicBezTo>
                    <a:pt x="191770" y="598170"/>
                    <a:pt x="153670" y="528320"/>
                    <a:pt x="124460" y="467360"/>
                  </a:cubicBezTo>
                  <a:cubicBezTo>
                    <a:pt x="93980" y="403860"/>
                    <a:pt x="66040" y="326390"/>
                    <a:pt x="44450" y="267970"/>
                  </a:cubicBezTo>
                  <a:cubicBezTo>
                    <a:pt x="27940" y="220980"/>
                    <a:pt x="7620" y="175260"/>
                    <a:pt x="3810" y="140970"/>
                  </a:cubicBezTo>
                  <a:cubicBezTo>
                    <a:pt x="1270" y="119380"/>
                    <a:pt x="0" y="102870"/>
                    <a:pt x="7620" y="87630"/>
                  </a:cubicBezTo>
                  <a:cubicBezTo>
                    <a:pt x="13970" y="72390"/>
                    <a:pt x="31750" y="55880"/>
                    <a:pt x="45720" y="49530"/>
                  </a:cubicBezTo>
                  <a:cubicBezTo>
                    <a:pt x="57150" y="43180"/>
                    <a:pt x="69850" y="41910"/>
                    <a:pt x="82550" y="43180"/>
                  </a:cubicBezTo>
                  <a:cubicBezTo>
                    <a:pt x="93980" y="43180"/>
                    <a:pt x="106680" y="46990"/>
                    <a:pt x="116840" y="54610"/>
                  </a:cubicBezTo>
                  <a:cubicBezTo>
                    <a:pt x="129540" y="63500"/>
                    <a:pt x="149860" y="97790"/>
                    <a:pt x="149860" y="977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6610" y="346283"/>
            <a:ext cx="10395798" cy="3331250"/>
          </a:xfrm>
          <a:custGeom>
            <a:avLst/>
            <a:gdLst/>
            <a:ahLst/>
            <a:cxnLst/>
            <a:rect l="l" t="t" r="r" b="b"/>
            <a:pathLst>
              <a:path w="10395798" h="3331250">
                <a:moveTo>
                  <a:pt x="0" y="0"/>
                </a:moveTo>
                <a:lnTo>
                  <a:pt x="10395798" y="0"/>
                </a:lnTo>
                <a:lnTo>
                  <a:pt x="10395798" y="3331250"/>
                </a:lnTo>
                <a:lnTo>
                  <a:pt x="0" y="333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96610" y="3906133"/>
            <a:ext cx="9485350" cy="2846730"/>
          </a:xfrm>
          <a:custGeom>
            <a:avLst/>
            <a:gdLst/>
            <a:ahLst/>
            <a:cxnLst/>
            <a:rect l="l" t="t" r="r" b="b"/>
            <a:pathLst>
              <a:path w="9485350" h="2846730">
                <a:moveTo>
                  <a:pt x="0" y="0"/>
                </a:moveTo>
                <a:lnTo>
                  <a:pt x="9485350" y="0"/>
                </a:lnTo>
                <a:lnTo>
                  <a:pt x="9485350" y="2846730"/>
                </a:lnTo>
                <a:lnTo>
                  <a:pt x="0" y="2846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96610" y="6979082"/>
            <a:ext cx="9485350" cy="2815439"/>
          </a:xfrm>
          <a:custGeom>
            <a:avLst/>
            <a:gdLst/>
            <a:ahLst/>
            <a:cxnLst/>
            <a:rect l="l" t="t" r="r" b="b"/>
            <a:pathLst>
              <a:path w="9485350" h="2815439">
                <a:moveTo>
                  <a:pt x="0" y="0"/>
                </a:moveTo>
                <a:lnTo>
                  <a:pt x="9485350" y="0"/>
                </a:lnTo>
                <a:lnTo>
                  <a:pt x="9485350" y="2815440"/>
                </a:lnTo>
                <a:lnTo>
                  <a:pt x="0" y="2815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40663" y="5541851"/>
            <a:ext cx="4092955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회원은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상품을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구매했을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때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포인트를</a:t>
            </a: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적립하고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적립된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포인트는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중첩될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테이블의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튜플이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insert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되면</a:t>
            </a: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940"/>
              </a:lnSpc>
            </a:pP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회원가입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테이블의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값이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새롭게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insert된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포인트값과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합쳐져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0" spc="-52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업데이트된다</a:t>
            </a:r>
            <a:r>
              <a:rPr lang="en-US" sz="2100" spc="-52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spc="-52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794105" y="2972752"/>
            <a:ext cx="1363980" cy="997268"/>
            <a:chOff x="0" y="0"/>
            <a:chExt cx="1818640" cy="1329690"/>
          </a:xfrm>
        </p:grpSpPr>
        <p:sp>
          <p:nvSpPr>
            <p:cNvPr id="11" name="Freeform 11"/>
            <p:cNvSpPr/>
            <p:nvPr/>
          </p:nvSpPr>
          <p:spPr>
            <a:xfrm>
              <a:off x="44450" y="49530"/>
              <a:ext cx="1723390" cy="1231900"/>
            </a:xfrm>
            <a:custGeom>
              <a:avLst/>
              <a:gdLst/>
              <a:ahLst/>
              <a:cxnLst/>
              <a:rect l="l" t="t" r="r" b="b"/>
              <a:pathLst>
                <a:path w="1723390" h="1231900">
                  <a:moveTo>
                    <a:pt x="134620" y="450850"/>
                  </a:moveTo>
                  <a:cubicBezTo>
                    <a:pt x="345440" y="803910"/>
                    <a:pt x="407670" y="962660"/>
                    <a:pt x="431800" y="1049020"/>
                  </a:cubicBezTo>
                  <a:cubicBezTo>
                    <a:pt x="444500" y="1098550"/>
                    <a:pt x="452120" y="1140460"/>
                    <a:pt x="449580" y="1167130"/>
                  </a:cubicBezTo>
                  <a:cubicBezTo>
                    <a:pt x="448310" y="1181100"/>
                    <a:pt x="444500" y="1189990"/>
                    <a:pt x="436880" y="1198880"/>
                  </a:cubicBezTo>
                  <a:cubicBezTo>
                    <a:pt x="427990" y="1210310"/>
                    <a:pt x="410210" y="1224280"/>
                    <a:pt x="394970" y="1228090"/>
                  </a:cubicBezTo>
                  <a:cubicBezTo>
                    <a:pt x="379730" y="1231900"/>
                    <a:pt x="358140" y="1230630"/>
                    <a:pt x="344170" y="1223010"/>
                  </a:cubicBezTo>
                  <a:cubicBezTo>
                    <a:pt x="327660" y="1212850"/>
                    <a:pt x="304800" y="1187450"/>
                    <a:pt x="306070" y="1167130"/>
                  </a:cubicBezTo>
                  <a:cubicBezTo>
                    <a:pt x="307340" y="1141730"/>
                    <a:pt x="342900" y="1117600"/>
                    <a:pt x="378460" y="1082040"/>
                  </a:cubicBezTo>
                  <a:cubicBezTo>
                    <a:pt x="450850" y="1010920"/>
                    <a:pt x="609600" y="891540"/>
                    <a:pt x="734060" y="781050"/>
                  </a:cubicBezTo>
                  <a:cubicBezTo>
                    <a:pt x="876300" y="655320"/>
                    <a:pt x="1033780" y="496570"/>
                    <a:pt x="1182370" y="365760"/>
                  </a:cubicBezTo>
                  <a:cubicBezTo>
                    <a:pt x="1323340" y="242570"/>
                    <a:pt x="1532890" y="58420"/>
                    <a:pt x="1604010" y="17780"/>
                  </a:cubicBezTo>
                  <a:cubicBezTo>
                    <a:pt x="1624330" y="5080"/>
                    <a:pt x="1631950" y="0"/>
                    <a:pt x="1648460" y="1270"/>
                  </a:cubicBezTo>
                  <a:cubicBezTo>
                    <a:pt x="1667510" y="2540"/>
                    <a:pt x="1697990" y="15240"/>
                    <a:pt x="1709420" y="31750"/>
                  </a:cubicBezTo>
                  <a:cubicBezTo>
                    <a:pt x="1722120" y="48260"/>
                    <a:pt x="1723390" y="82550"/>
                    <a:pt x="1718310" y="100330"/>
                  </a:cubicBezTo>
                  <a:cubicBezTo>
                    <a:pt x="1714500" y="115570"/>
                    <a:pt x="1701800" y="129540"/>
                    <a:pt x="1689100" y="137160"/>
                  </a:cubicBezTo>
                  <a:cubicBezTo>
                    <a:pt x="1676400" y="144780"/>
                    <a:pt x="1658620" y="149860"/>
                    <a:pt x="1643380" y="148590"/>
                  </a:cubicBezTo>
                  <a:cubicBezTo>
                    <a:pt x="1629410" y="147320"/>
                    <a:pt x="1611630" y="139700"/>
                    <a:pt x="1600200" y="129540"/>
                  </a:cubicBezTo>
                  <a:cubicBezTo>
                    <a:pt x="1590040" y="119380"/>
                    <a:pt x="1578610" y="104140"/>
                    <a:pt x="1577340" y="88900"/>
                  </a:cubicBezTo>
                  <a:cubicBezTo>
                    <a:pt x="1576070" y="69850"/>
                    <a:pt x="1586230" y="36830"/>
                    <a:pt x="1597660" y="22860"/>
                  </a:cubicBezTo>
                  <a:cubicBezTo>
                    <a:pt x="1607820" y="10160"/>
                    <a:pt x="1624330" y="2540"/>
                    <a:pt x="1640840" y="2540"/>
                  </a:cubicBezTo>
                  <a:cubicBezTo>
                    <a:pt x="1659890" y="1270"/>
                    <a:pt x="1691640" y="12700"/>
                    <a:pt x="1704340" y="25400"/>
                  </a:cubicBezTo>
                  <a:cubicBezTo>
                    <a:pt x="1715770" y="36830"/>
                    <a:pt x="1723390" y="53340"/>
                    <a:pt x="1723390" y="68580"/>
                  </a:cubicBezTo>
                  <a:cubicBezTo>
                    <a:pt x="1723390" y="88900"/>
                    <a:pt x="1715770" y="106680"/>
                    <a:pt x="1695450" y="132080"/>
                  </a:cubicBezTo>
                  <a:cubicBezTo>
                    <a:pt x="1639570" y="204470"/>
                    <a:pt x="1414780" y="336550"/>
                    <a:pt x="1275080" y="457200"/>
                  </a:cubicBezTo>
                  <a:cubicBezTo>
                    <a:pt x="1123950" y="586740"/>
                    <a:pt x="952500" y="775970"/>
                    <a:pt x="825500" y="890270"/>
                  </a:cubicBezTo>
                  <a:cubicBezTo>
                    <a:pt x="736600" y="970280"/>
                    <a:pt x="665480" y="1042670"/>
                    <a:pt x="594360" y="1085850"/>
                  </a:cubicBezTo>
                  <a:cubicBezTo>
                    <a:pt x="543560" y="1118870"/>
                    <a:pt x="471170" y="1122680"/>
                    <a:pt x="449580" y="1149350"/>
                  </a:cubicBezTo>
                  <a:cubicBezTo>
                    <a:pt x="436880" y="1164590"/>
                    <a:pt x="445770" y="1186180"/>
                    <a:pt x="436880" y="1198880"/>
                  </a:cubicBezTo>
                  <a:cubicBezTo>
                    <a:pt x="427990" y="1211580"/>
                    <a:pt x="410210" y="1224280"/>
                    <a:pt x="394970" y="1228090"/>
                  </a:cubicBezTo>
                  <a:cubicBezTo>
                    <a:pt x="379730" y="1231900"/>
                    <a:pt x="358140" y="1228090"/>
                    <a:pt x="344170" y="1223010"/>
                  </a:cubicBezTo>
                  <a:cubicBezTo>
                    <a:pt x="334010" y="1217930"/>
                    <a:pt x="326390" y="1212850"/>
                    <a:pt x="318770" y="1200150"/>
                  </a:cubicBezTo>
                  <a:cubicBezTo>
                    <a:pt x="295910" y="1163320"/>
                    <a:pt x="284480" y="1040130"/>
                    <a:pt x="259080" y="966470"/>
                  </a:cubicBezTo>
                  <a:cubicBezTo>
                    <a:pt x="236220" y="896620"/>
                    <a:pt x="214630" y="836930"/>
                    <a:pt x="177800" y="769620"/>
                  </a:cubicBezTo>
                  <a:cubicBezTo>
                    <a:pt x="134620" y="689610"/>
                    <a:pt x="24130" y="574040"/>
                    <a:pt x="7620" y="520700"/>
                  </a:cubicBezTo>
                  <a:cubicBezTo>
                    <a:pt x="0" y="499110"/>
                    <a:pt x="1270" y="483870"/>
                    <a:pt x="6350" y="468630"/>
                  </a:cubicBezTo>
                  <a:cubicBezTo>
                    <a:pt x="11430" y="453390"/>
                    <a:pt x="26670" y="436880"/>
                    <a:pt x="40640" y="429260"/>
                  </a:cubicBezTo>
                  <a:cubicBezTo>
                    <a:pt x="54610" y="421640"/>
                    <a:pt x="76200" y="419100"/>
                    <a:pt x="91440" y="422910"/>
                  </a:cubicBezTo>
                  <a:cubicBezTo>
                    <a:pt x="107950" y="426720"/>
                    <a:pt x="134620" y="450850"/>
                    <a:pt x="134620" y="45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문의내용-비밀글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55305" y="5579951"/>
            <a:ext cx="10959060" cy="1905239"/>
          </a:xfrm>
          <a:custGeom>
            <a:avLst/>
            <a:gdLst/>
            <a:ahLst/>
            <a:cxnLst/>
            <a:rect l="l" t="t" r="r" b="b"/>
            <a:pathLst>
              <a:path w="10959060" h="1905239">
                <a:moveTo>
                  <a:pt x="0" y="0"/>
                </a:moveTo>
                <a:lnTo>
                  <a:pt x="10959060" y="0"/>
                </a:lnTo>
                <a:lnTo>
                  <a:pt x="10959060" y="1905239"/>
                </a:lnTo>
                <a:lnTo>
                  <a:pt x="0" y="190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55305" y="1300442"/>
            <a:ext cx="9830901" cy="3662493"/>
          </a:xfrm>
          <a:custGeom>
            <a:avLst/>
            <a:gdLst/>
            <a:ahLst/>
            <a:cxnLst/>
            <a:rect l="l" t="t" r="r" b="b"/>
            <a:pathLst>
              <a:path w="9830901" h="3662493">
                <a:moveTo>
                  <a:pt x="0" y="0"/>
                </a:moveTo>
                <a:lnTo>
                  <a:pt x="9830902" y="0"/>
                </a:lnTo>
                <a:lnTo>
                  <a:pt x="9830902" y="3662493"/>
                </a:lnTo>
                <a:lnTo>
                  <a:pt x="0" y="3662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55305" y="7869686"/>
            <a:ext cx="9790700" cy="1374133"/>
          </a:xfrm>
          <a:custGeom>
            <a:avLst/>
            <a:gdLst/>
            <a:ahLst/>
            <a:cxnLst/>
            <a:rect l="l" t="t" r="r" b="b"/>
            <a:pathLst>
              <a:path w="9790700" h="1374133">
                <a:moveTo>
                  <a:pt x="0" y="0"/>
                </a:moveTo>
                <a:lnTo>
                  <a:pt x="9790700" y="0"/>
                </a:lnTo>
                <a:lnTo>
                  <a:pt x="9790700" y="1374133"/>
                </a:lnTo>
                <a:lnTo>
                  <a:pt x="0" y="13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REPLACE함수를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문의사항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글을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남기고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</a:p>
          <a:p>
            <a:pPr algn="l">
              <a:lnSpc>
                <a:spcPts val="2520"/>
              </a:lnSpc>
            </a:pP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check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제약조건을 사용하여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여부를 선택한다</a:t>
            </a:r>
            <a:r>
              <a:rPr lang="en-US" altLang="ko-KR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96610" y="1336625"/>
            <a:ext cx="11400496" cy="2877529"/>
          </a:xfrm>
          <a:custGeom>
            <a:avLst/>
            <a:gdLst/>
            <a:ahLst/>
            <a:cxnLst/>
            <a:rect l="l" t="t" r="r" b="b"/>
            <a:pathLst>
              <a:path w="11400496" h="2877529">
                <a:moveTo>
                  <a:pt x="0" y="0"/>
                </a:moveTo>
                <a:lnTo>
                  <a:pt x="11400496" y="0"/>
                </a:lnTo>
                <a:lnTo>
                  <a:pt x="11400496" y="2877529"/>
                </a:lnTo>
                <a:lnTo>
                  <a:pt x="0" y="287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02130" y="4651938"/>
            <a:ext cx="11467141" cy="3633240"/>
          </a:xfrm>
          <a:custGeom>
            <a:avLst/>
            <a:gdLst/>
            <a:ahLst/>
            <a:cxnLst/>
            <a:rect l="l" t="t" r="r" b="b"/>
            <a:pathLst>
              <a:path w="11467141" h="3633240">
                <a:moveTo>
                  <a:pt x="0" y="0"/>
                </a:moveTo>
                <a:lnTo>
                  <a:pt x="11467142" y="0"/>
                </a:lnTo>
                <a:lnTo>
                  <a:pt x="11467142" y="3633240"/>
                </a:lnTo>
                <a:lnTo>
                  <a:pt x="0" y="363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" b="-1648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b="1" spc="-52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</a:t>
            </a:r>
            <a:r>
              <a:rPr lang="en-US" sz="2100" b="1" spc="-52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작성시</a:t>
            </a:r>
            <a:endParaRPr lang="en-US" sz="2100" b="1" spc="-5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review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 트리거를 부착하여 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테이블에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insert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이벤트가 발생하면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별점이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되도록 설정한 이벤트를 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실행하도록 설정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683865" y="4329112"/>
            <a:ext cx="1162050" cy="1143000"/>
            <a:chOff x="0" y="0"/>
            <a:chExt cx="1549400" cy="1524000"/>
          </a:xfrm>
        </p:grpSpPr>
        <p:sp>
          <p:nvSpPr>
            <p:cNvPr id="11" name="Freeform 11"/>
            <p:cNvSpPr/>
            <p:nvPr/>
          </p:nvSpPr>
          <p:spPr>
            <a:xfrm>
              <a:off x="41910" y="49530"/>
              <a:ext cx="1460500" cy="1427480"/>
            </a:xfrm>
            <a:custGeom>
              <a:avLst/>
              <a:gdLst/>
              <a:ahLst/>
              <a:cxnLst/>
              <a:rect l="l" t="t" r="r" b="b"/>
              <a:pathLst>
                <a:path w="1460500" h="1427480">
                  <a:moveTo>
                    <a:pt x="176530" y="554990"/>
                  </a:moveTo>
                  <a:cubicBezTo>
                    <a:pt x="167640" y="1261110"/>
                    <a:pt x="186690" y="1316990"/>
                    <a:pt x="186690" y="1316990"/>
                  </a:cubicBezTo>
                  <a:cubicBezTo>
                    <a:pt x="186690" y="1316990"/>
                    <a:pt x="157480" y="1262380"/>
                    <a:pt x="167640" y="1230630"/>
                  </a:cubicBezTo>
                  <a:cubicBezTo>
                    <a:pt x="189230" y="1163320"/>
                    <a:pt x="327660" y="1088390"/>
                    <a:pt x="436880" y="985520"/>
                  </a:cubicBezTo>
                  <a:cubicBezTo>
                    <a:pt x="615950" y="816610"/>
                    <a:pt x="974090" y="473710"/>
                    <a:pt x="1129030" y="302260"/>
                  </a:cubicBezTo>
                  <a:cubicBezTo>
                    <a:pt x="1215390" y="207010"/>
                    <a:pt x="1286510" y="120650"/>
                    <a:pt x="1319530" y="68580"/>
                  </a:cubicBezTo>
                  <a:cubicBezTo>
                    <a:pt x="1334770" y="45720"/>
                    <a:pt x="1332230" y="25400"/>
                    <a:pt x="1344930" y="13970"/>
                  </a:cubicBezTo>
                  <a:cubicBezTo>
                    <a:pt x="1356360" y="5080"/>
                    <a:pt x="1374140" y="1270"/>
                    <a:pt x="1388110" y="1270"/>
                  </a:cubicBezTo>
                  <a:cubicBezTo>
                    <a:pt x="1403350" y="1270"/>
                    <a:pt x="1419860" y="6350"/>
                    <a:pt x="1431290" y="17780"/>
                  </a:cubicBezTo>
                  <a:cubicBezTo>
                    <a:pt x="1443990" y="30480"/>
                    <a:pt x="1457960" y="58420"/>
                    <a:pt x="1456690" y="78740"/>
                  </a:cubicBezTo>
                  <a:cubicBezTo>
                    <a:pt x="1455420" y="97790"/>
                    <a:pt x="1437640" y="124460"/>
                    <a:pt x="1421130" y="133350"/>
                  </a:cubicBezTo>
                  <a:cubicBezTo>
                    <a:pt x="1403350" y="143510"/>
                    <a:pt x="1371600" y="143510"/>
                    <a:pt x="1353820" y="134620"/>
                  </a:cubicBezTo>
                  <a:cubicBezTo>
                    <a:pt x="1337310" y="125730"/>
                    <a:pt x="1318260" y="100330"/>
                    <a:pt x="1315720" y="81280"/>
                  </a:cubicBezTo>
                  <a:cubicBezTo>
                    <a:pt x="1313180" y="62230"/>
                    <a:pt x="1327150" y="31750"/>
                    <a:pt x="1339850" y="19050"/>
                  </a:cubicBezTo>
                  <a:cubicBezTo>
                    <a:pt x="1350010" y="7620"/>
                    <a:pt x="1366520" y="2540"/>
                    <a:pt x="1380490" y="1270"/>
                  </a:cubicBezTo>
                  <a:cubicBezTo>
                    <a:pt x="1395730" y="0"/>
                    <a:pt x="1413510" y="5080"/>
                    <a:pt x="1424940" y="12700"/>
                  </a:cubicBezTo>
                  <a:cubicBezTo>
                    <a:pt x="1436370" y="20320"/>
                    <a:pt x="1447800" y="34290"/>
                    <a:pt x="1452880" y="48260"/>
                  </a:cubicBezTo>
                  <a:cubicBezTo>
                    <a:pt x="1457960" y="62230"/>
                    <a:pt x="1460500" y="73660"/>
                    <a:pt x="1454150" y="93980"/>
                  </a:cubicBezTo>
                  <a:cubicBezTo>
                    <a:pt x="1437640" y="142240"/>
                    <a:pt x="1367790" y="223520"/>
                    <a:pt x="1281430" y="323850"/>
                  </a:cubicBezTo>
                  <a:cubicBezTo>
                    <a:pt x="1088390" y="547370"/>
                    <a:pt x="443230" y="1206500"/>
                    <a:pt x="267970" y="1348740"/>
                  </a:cubicBezTo>
                  <a:cubicBezTo>
                    <a:pt x="214630" y="1391920"/>
                    <a:pt x="190500" y="1417320"/>
                    <a:pt x="153670" y="1422400"/>
                  </a:cubicBezTo>
                  <a:cubicBezTo>
                    <a:pt x="123190" y="1427480"/>
                    <a:pt x="87630" y="1417320"/>
                    <a:pt x="67310" y="1400810"/>
                  </a:cubicBezTo>
                  <a:cubicBezTo>
                    <a:pt x="46990" y="1384300"/>
                    <a:pt x="40640" y="1351280"/>
                    <a:pt x="31750" y="1323340"/>
                  </a:cubicBezTo>
                  <a:cubicBezTo>
                    <a:pt x="20320" y="1289050"/>
                    <a:pt x="13970" y="1261110"/>
                    <a:pt x="8890" y="1209040"/>
                  </a:cubicBezTo>
                  <a:cubicBezTo>
                    <a:pt x="0" y="1106170"/>
                    <a:pt x="10160" y="861060"/>
                    <a:pt x="13970" y="737870"/>
                  </a:cubicBezTo>
                  <a:cubicBezTo>
                    <a:pt x="16510" y="659130"/>
                    <a:pt x="13970" y="585470"/>
                    <a:pt x="24130" y="542290"/>
                  </a:cubicBezTo>
                  <a:cubicBezTo>
                    <a:pt x="30480" y="519430"/>
                    <a:pt x="35560" y="505460"/>
                    <a:pt x="48260" y="494030"/>
                  </a:cubicBezTo>
                  <a:cubicBezTo>
                    <a:pt x="59690" y="481330"/>
                    <a:pt x="82550" y="473710"/>
                    <a:pt x="97790" y="472440"/>
                  </a:cubicBezTo>
                  <a:cubicBezTo>
                    <a:pt x="110490" y="471170"/>
                    <a:pt x="123190" y="474980"/>
                    <a:pt x="133350" y="480060"/>
                  </a:cubicBezTo>
                  <a:cubicBezTo>
                    <a:pt x="144780" y="485140"/>
                    <a:pt x="154940" y="492760"/>
                    <a:pt x="161290" y="502920"/>
                  </a:cubicBezTo>
                  <a:cubicBezTo>
                    <a:pt x="170180" y="515620"/>
                    <a:pt x="176530" y="554990"/>
                    <a:pt x="176530" y="554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96610" y="1512532"/>
            <a:ext cx="11294965" cy="2689277"/>
          </a:xfrm>
          <a:custGeom>
            <a:avLst/>
            <a:gdLst/>
            <a:ahLst/>
            <a:cxnLst/>
            <a:rect l="l" t="t" r="r" b="b"/>
            <a:pathLst>
              <a:path w="11294965" h="2689277">
                <a:moveTo>
                  <a:pt x="0" y="0"/>
                </a:moveTo>
                <a:lnTo>
                  <a:pt x="11294965" y="0"/>
                </a:lnTo>
                <a:lnTo>
                  <a:pt x="11294965" y="2689278"/>
                </a:lnTo>
                <a:lnTo>
                  <a:pt x="0" y="268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96610" y="5250548"/>
            <a:ext cx="11467141" cy="3034630"/>
          </a:xfrm>
          <a:custGeom>
            <a:avLst/>
            <a:gdLst/>
            <a:ahLst/>
            <a:cxnLst/>
            <a:rect l="l" t="t" r="r" b="b"/>
            <a:pathLst>
              <a:path w="11467141" h="3034630">
                <a:moveTo>
                  <a:pt x="0" y="0"/>
                </a:moveTo>
                <a:lnTo>
                  <a:pt x="11467141" y="0"/>
                </a:lnTo>
                <a:lnTo>
                  <a:pt x="11467141" y="3034630"/>
                </a:lnTo>
                <a:lnTo>
                  <a:pt x="0" y="303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</a:t>
            </a:r>
            <a:r>
              <a:rPr lang="en-US" sz="2100" b="1" spc="-5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삭제시</a:t>
            </a:r>
            <a:endParaRPr lang="en-US" sz="2100" b="1" spc="-5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663" y="6114448"/>
            <a:ext cx="409295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review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테이블에 트리거를 부착하여 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테이블에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delete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이벤트가 발생하면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별점이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</a:t>
            </a: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되도록 설정한 이벤트를 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실행하도록 설정</a:t>
            </a: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31027" y="6261845"/>
            <a:ext cx="13196954" cy="1012036"/>
          </a:xfrm>
          <a:custGeom>
            <a:avLst/>
            <a:gdLst/>
            <a:ahLst/>
            <a:cxnLst/>
            <a:rect l="l" t="t" r="r" b="b"/>
            <a:pathLst>
              <a:path w="13196954" h="1012036">
                <a:moveTo>
                  <a:pt x="0" y="0"/>
                </a:moveTo>
                <a:lnTo>
                  <a:pt x="13196954" y="0"/>
                </a:lnTo>
                <a:lnTo>
                  <a:pt x="13196954" y="1012036"/>
                </a:lnTo>
                <a:lnTo>
                  <a:pt x="0" y="10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40663" y="2684408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0663" y="1031202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4643143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40663" y="5541851"/>
            <a:ext cx="40929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-52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mypage</a:t>
            </a:r>
            <a:r>
              <a:rPr lang="en-US" sz="2100" b="1" spc="-52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spc="-52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뷰 </a:t>
            </a:r>
            <a:r>
              <a:rPr lang="en-US" sz="2100" b="1" spc="-52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100" b="1" spc="-52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0663" y="6114448"/>
            <a:ext cx="409295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outer 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join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사용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정규화된  테이블의</a:t>
            </a:r>
            <a:endParaRPr lang="en-US" altLang="ko-KR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</a:t>
            </a:r>
            <a:r>
              <a:rPr 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하나의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논리적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테이블로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1800" spc="-4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합쳐</a:t>
            </a:r>
            <a:r>
              <a:rPr lang="en-US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조회가능</a:t>
            </a:r>
            <a:r>
              <a:rPr lang="ko-KR" altLang="en-US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하다</a:t>
            </a:r>
            <a:r>
              <a:rPr lang="en-US" altLang="ko-KR" sz="1800" spc="-4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view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생성하여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회원정보를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조회할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때마다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연산해야하는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부담을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줄여</a:t>
            </a:r>
            <a:endParaRPr lang="en-US" sz="1800" spc="-4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서비스를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4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제공한다</a:t>
            </a:r>
            <a:r>
              <a:rPr lang="en-US" sz="1800" spc="-4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336625"/>
            <a:ext cx="13140638" cy="40354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0316" y="3264553"/>
            <a:ext cx="13988741" cy="5749369"/>
            <a:chOff x="0" y="0"/>
            <a:chExt cx="3684278" cy="15142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4277" cy="1514237"/>
            </a:xfrm>
            <a:custGeom>
              <a:avLst/>
              <a:gdLst/>
              <a:ahLst/>
              <a:cxnLst/>
              <a:rect l="l" t="t" r="r" b="b"/>
              <a:pathLst>
                <a:path w="3684277" h="1514237">
                  <a:moveTo>
                    <a:pt x="11069" y="0"/>
                  </a:moveTo>
                  <a:lnTo>
                    <a:pt x="3673209" y="0"/>
                  </a:lnTo>
                  <a:cubicBezTo>
                    <a:pt x="3676144" y="0"/>
                    <a:pt x="3678960" y="1166"/>
                    <a:pt x="3681035" y="3242"/>
                  </a:cubicBezTo>
                  <a:cubicBezTo>
                    <a:pt x="3683111" y="5318"/>
                    <a:pt x="3684277" y="8133"/>
                    <a:pt x="3684277" y="11069"/>
                  </a:cubicBezTo>
                  <a:lnTo>
                    <a:pt x="3684277" y="1503168"/>
                  </a:lnTo>
                  <a:cubicBezTo>
                    <a:pt x="3684277" y="1509281"/>
                    <a:pt x="3679322" y="1514237"/>
                    <a:pt x="3673209" y="1514237"/>
                  </a:cubicBezTo>
                  <a:lnTo>
                    <a:pt x="11069" y="1514237"/>
                  </a:lnTo>
                  <a:cubicBezTo>
                    <a:pt x="4956" y="1514237"/>
                    <a:pt x="0" y="1509281"/>
                    <a:pt x="0" y="1503168"/>
                  </a:cubicBezTo>
                  <a:lnTo>
                    <a:pt x="0" y="11069"/>
                  </a:lnTo>
                  <a:cubicBezTo>
                    <a:pt x="0" y="4956"/>
                    <a:pt x="4956" y="0"/>
                    <a:pt x="11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84278" cy="154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95600" y="3984801"/>
            <a:ext cx="5522797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DBMS, 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TOOL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MARIA, DBEAVER</a:t>
            </a: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구현에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난항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</a:t>
            </a: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endParaRPr lang="en-US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</a:t>
            </a:r>
            <a:r>
              <a:rPr 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등급설정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테이블과</a:t>
            </a: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외래키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3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96655" y="1617384"/>
            <a:ext cx="9694689" cy="63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0" y="3984801"/>
            <a:ext cx="5522797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주제선정부터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기능구현까지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구축과정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-CRUD</a:t>
            </a:r>
            <a:r>
              <a:rPr lang="ko-KR" alt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중요성을 깨닫는 기회</a:t>
            </a:r>
            <a:endParaRPr lang="en-US" altLang="ko-KR" sz="3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팀워크를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배울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문제를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해결하는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능력</a:t>
            </a:r>
            <a:r>
              <a:rPr 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8144" y="5681397"/>
            <a:ext cx="4750368" cy="613009"/>
            <a:chOff x="0" y="0"/>
            <a:chExt cx="3494442" cy="450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4442" cy="450939"/>
            </a:xfrm>
            <a:custGeom>
              <a:avLst/>
              <a:gdLst/>
              <a:ahLst/>
              <a:cxnLst/>
              <a:rect l="l" t="t" r="r" b="b"/>
              <a:pathLst>
                <a:path w="3494442" h="450939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67207" y="4002119"/>
            <a:ext cx="9353587" cy="139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1041" y="5761206"/>
            <a:ext cx="42416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동가네 - 김성경,김희태,신태균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529476" y="4161001"/>
            <a:ext cx="5334731" cy="3484015"/>
            <a:chOff x="0" y="0"/>
            <a:chExt cx="62228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423794" y="4161001"/>
            <a:ext cx="5334731" cy="3484015"/>
            <a:chOff x="0" y="0"/>
            <a:chExt cx="62228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4459021" y="4161001"/>
            <a:ext cx="5334731" cy="3484015"/>
            <a:chOff x="0" y="0"/>
            <a:chExt cx="62228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8494248" y="4161001"/>
            <a:ext cx="5334731" cy="3484015"/>
            <a:chOff x="0" y="0"/>
            <a:chExt cx="62228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280" cy="406400"/>
            </a:xfrm>
            <a:custGeom>
              <a:avLst/>
              <a:gdLst/>
              <a:ahLst/>
              <a:cxnLst/>
              <a:rect l="l" t="t" r="r" b="b"/>
              <a:pathLst>
                <a:path w="622280" h="40640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72887" y="4115976"/>
            <a:ext cx="1170319" cy="1338203"/>
          </a:xfrm>
          <a:custGeom>
            <a:avLst/>
            <a:gdLst/>
            <a:ahLst/>
            <a:cxnLst/>
            <a:rect l="l" t="t" r="r" b="b"/>
            <a:pathLst>
              <a:path w="1170319" h="1338203">
                <a:moveTo>
                  <a:pt x="0" y="0"/>
                </a:moveTo>
                <a:lnTo>
                  <a:pt x="1170319" y="0"/>
                </a:lnTo>
                <a:lnTo>
                  <a:pt x="1170319" y="1338203"/>
                </a:lnTo>
                <a:lnTo>
                  <a:pt x="0" y="133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2432049" y="4167754"/>
            <a:ext cx="1318219" cy="1212762"/>
          </a:xfrm>
          <a:custGeom>
            <a:avLst/>
            <a:gdLst/>
            <a:ahLst/>
            <a:cxnLst/>
            <a:rect l="l" t="t" r="r" b="b"/>
            <a:pathLst>
              <a:path w="1318219" h="1212762">
                <a:moveTo>
                  <a:pt x="0" y="0"/>
                </a:moveTo>
                <a:lnTo>
                  <a:pt x="1318219" y="0"/>
                </a:lnTo>
                <a:lnTo>
                  <a:pt x="1318219" y="1212761"/>
                </a:lnTo>
                <a:lnTo>
                  <a:pt x="0" y="1212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79517" y="4167754"/>
            <a:ext cx="1234648" cy="1234648"/>
          </a:xfrm>
          <a:custGeom>
            <a:avLst/>
            <a:gdLst/>
            <a:ahLst/>
            <a:cxnLst/>
            <a:rect l="l" t="t" r="r" b="b"/>
            <a:pathLst>
              <a:path w="1234648" h="1234648">
                <a:moveTo>
                  <a:pt x="0" y="0"/>
                </a:moveTo>
                <a:lnTo>
                  <a:pt x="1234648" y="0"/>
                </a:lnTo>
                <a:lnTo>
                  <a:pt x="1234648" y="1234648"/>
                </a:lnTo>
                <a:lnTo>
                  <a:pt x="0" y="1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89869" y="4238486"/>
            <a:ext cx="1188243" cy="1093184"/>
          </a:xfrm>
          <a:custGeom>
            <a:avLst/>
            <a:gdLst/>
            <a:ahLst/>
            <a:cxnLst/>
            <a:rect l="l" t="t" r="r" b="b"/>
            <a:pathLst>
              <a:path w="1188243" h="1093184">
                <a:moveTo>
                  <a:pt x="0" y="0"/>
                </a:moveTo>
                <a:lnTo>
                  <a:pt x="1188243" y="0"/>
                </a:lnTo>
                <a:lnTo>
                  <a:pt x="1188243" y="1093184"/>
                </a:lnTo>
                <a:lnTo>
                  <a:pt x="0" y="1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30948" y="6574319"/>
            <a:ext cx="192042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9144" y="6574319"/>
            <a:ext cx="19204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02887" y="6574319"/>
            <a:ext cx="19204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테스트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30905" y="6574319"/>
            <a:ext cx="233187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정리 및 마무리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96655" y="1626909"/>
            <a:ext cx="96946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진행과정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7848" y="5959004"/>
            <a:ext cx="28666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60327" y="5959004"/>
            <a:ext cx="27336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38122" y="5959004"/>
            <a:ext cx="284995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26399" y="5959004"/>
            <a:ext cx="29408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4</a:t>
            </a:r>
          </a:p>
        </p:txBody>
      </p:sp>
      <p:sp>
        <p:nvSpPr>
          <p:cNvPr id="28" name="AutoShape 28"/>
          <p:cNvSpPr/>
          <p:nvPr/>
        </p:nvSpPr>
        <p:spPr>
          <a:xfrm>
            <a:off x="4833166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8868394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2903621" y="6025679"/>
            <a:ext cx="5512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16147" y="2323305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16147" y="4088275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16147" y="5853246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16147" y="3205790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16147" y="4970761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16147" y="6735731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16147" y="7618216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439080" y="2278574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상품은 상품번호,상품명,정상가,약정기간,할인금액,월부금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-1년 약정시 10% 할인 , 3년 약정시 20% 할인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9080" y="4043544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상품을 구매시 상품가격의 0.1%를 포인트로 적립한다.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-적립된 포인트는 마이페이지에서 확인할 수 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39080" y="6691000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운영진은 문의글에 대한 답글을 달 수 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39080" y="3161059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구매고객은 후기를 남길 수 있다.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-구매한 상품의 대한 후기 및 별점 (10점만점) 을 줄수있다.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9080" y="5808514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문의글을 남길 수 있고, 비밀글로 표시가능하다.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9080" y="4926029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상품을 조회하면 해당상품의 평균별점을 확인할 수 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9080" y="7573485"/>
            <a:ext cx="734735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 누적금액에 따라 등급이 부여된다.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-등급에 따른 할인혜택을 받을 수 있다.</a:t>
            </a:r>
          </a:p>
        </p:txBody>
      </p:sp>
      <p:sp>
        <p:nvSpPr>
          <p:cNvPr id="18" name="Freeform 18"/>
          <p:cNvSpPr/>
          <p:nvPr/>
        </p:nvSpPr>
        <p:spPr>
          <a:xfrm>
            <a:off x="8916147" y="8499034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39080" y="8454302"/>
            <a:ext cx="734735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운영진만 공지사항을 작성할 수 있다.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16147" y="1442487"/>
            <a:ext cx="347418" cy="347418"/>
          </a:xfrm>
          <a:custGeom>
            <a:avLst/>
            <a:gdLst/>
            <a:ahLst/>
            <a:cxnLst/>
            <a:rect l="l" t="t" r="r" b="b"/>
            <a:pathLst>
              <a:path w="347418" h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439080" y="1397756"/>
            <a:ext cx="760737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회원가입은 ID,PWD,이름,생년월일,휴대폰번호,주소를 입력한다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1 .  주제선정 및 요구사항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913" y="4290700"/>
            <a:ext cx="6774276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일시불 구매나 할부 구매가 부담스러우신 고객님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신형 가전제품이 출시 될 때 마다 바꾸고 싶으신 고객님</a:t>
            </a:r>
          </a:p>
          <a:p>
            <a:pPr algn="ctr">
              <a:lnSpc>
                <a:spcPts val="3219"/>
              </a:lnSpc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저렴한 가격으로 렌탈로 이용해보세요!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as도 최대 3년까지 제공되고</a:t>
            </a: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약정기간 종료 후 반납이 아닌 고객소유!</a:t>
            </a:r>
          </a:p>
          <a:p>
            <a:pPr algn="ctr">
              <a:lnSpc>
                <a:spcPts val="3219"/>
              </a:lnSpc>
            </a:pPr>
            <a:endParaRPr lang="en-US" sz="2299" b="1" spc="-57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219"/>
              </a:lnSpc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냉장고,세탁기,노트북,청소기 등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종류의 신형 가전들이 출시될 때마다 추가됩니다!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2855140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578915" y="1905525"/>
            <a:ext cx="11573483" cy="6475949"/>
          </a:xfrm>
          <a:custGeom>
            <a:avLst/>
            <a:gdLst/>
            <a:ahLst/>
            <a:cxnLst/>
            <a:rect l="l" t="t" r="r" b="b"/>
            <a:pathLst>
              <a:path w="11573483" h="6475949">
                <a:moveTo>
                  <a:pt x="0" y="0"/>
                </a:moveTo>
                <a:lnTo>
                  <a:pt x="11573483" y="0"/>
                </a:lnTo>
                <a:lnTo>
                  <a:pt x="11573483" y="6475950"/>
                </a:lnTo>
                <a:lnTo>
                  <a:pt x="0" y="647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555339" y="257203"/>
            <a:ext cx="11177430" cy="4545179"/>
          </a:xfrm>
          <a:custGeom>
            <a:avLst/>
            <a:gdLst/>
            <a:ahLst/>
            <a:cxnLst/>
            <a:rect l="l" t="t" r="r" b="b"/>
            <a:pathLst>
              <a:path w="11177430" h="4545179">
                <a:moveTo>
                  <a:pt x="0" y="0"/>
                </a:moveTo>
                <a:lnTo>
                  <a:pt x="11177430" y="0"/>
                </a:lnTo>
                <a:lnTo>
                  <a:pt x="11177430" y="4545179"/>
                </a:lnTo>
                <a:lnTo>
                  <a:pt x="0" y="454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55339" y="4969076"/>
            <a:ext cx="9931301" cy="4337642"/>
          </a:xfrm>
          <a:custGeom>
            <a:avLst/>
            <a:gdLst/>
            <a:ahLst/>
            <a:cxnLst/>
            <a:rect l="l" t="t" r="r" b="b"/>
            <a:pathLst>
              <a:path w="9931301" h="4337642">
                <a:moveTo>
                  <a:pt x="0" y="0"/>
                </a:moveTo>
                <a:lnTo>
                  <a:pt x="9931301" y="0"/>
                </a:lnTo>
                <a:lnTo>
                  <a:pt x="9931301" y="4337642"/>
                </a:lnTo>
                <a:lnTo>
                  <a:pt x="0" y="4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13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3799" b="1" spc="-94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6095731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737238" y="317061"/>
            <a:ext cx="10934900" cy="4729463"/>
          </a:xfrm>
          <a:custGeom>
            <a:avLst/>
            <a:gdLst/>
            <a:ahLst/>
            <a:cxnLst/>
            <a:rect l="l" t="t" r="r" b="b"/>
            <a:pathLst>
              <a:path w="10934900" h="4729463">
                <a:moveTo>
                  <a:pt x="0" y="0"/>
                </a:moveTo>
                <a:lnTo>
                  <a:pt x="10934901" y="0"/>
                </a:lnTo>
                <a:lnTo>
                  <a:pt x="10934901" y="4729464"/>
                </a:lnTo>
                <a:lnTo>
                  <a:pt x="0" y="472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1120" y="5369414"/>
            <a:ext cx="11081019" cy="4147813"/>
          </a:xfrm>
          <a:custGeom>
            <a:avLst/>
            <a:gdLst/>
            <a:ahLst/>
            <a:cxnLst/>
            <a:rect l="l" t="t" r="r" b="b"/>
            <a:pathLst>
              <a:path w="11081019" h="4147813">
                <a:moveTo>
                  <a:pt x="0" y="0"/>
                </a:moveTo>
                <a:lnTo>
                  <a:pt x="11081019" y="0"/>
                </a:lnTo>
                <a:lnTo>
                  <a:pt x="11081019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79820" y="5143500"/>
            <a:ext cx="4783952" cy="2437107"/>
          </a:xfrm>
          <a:custGeom>
            <a:avLst/>
            <a:gdLst/>
            <a:ahLst/>
            <a:cxnLst/>
            <a:rect l="l" t="t" r="r" b="b"/>
            <a:pathLst>
              <a:path w="4783952" h="2437107">
                <a:moveTo>
                  <a:pt x="0" y="0"/>
                </a:moveTo>
                <a:lnTo>
                  <a:pt x="4783952" y="0"/>
                </a:lnTo>
                <a:lnTo>
                  <a:pt x="4783952" y="2437107"/>
                </a:lnTo>
                <a:lnTo>
                  <a:pt x="0" y="243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57484" y="604963"/>
            <a:ext cx="9646264" cy="9077075"/>
          </a:xfrm>
          <a:custGeom>
            <a:avLst/>
            <a:gdLst/>
            <a:ahLst/>
            <a:cxnLst/>
            <a:rect l="l" t="t" r="r" b="b"/>
            <a:pathLst>
              <a:path w="9646264" h="9077075">
                <a:moveTo>
                  <a:pt x="0" y="0"/>
                </a:moveTo>
                <a:lnTo>
                  <a:pt x="9646264" y="0"/>
                </a:lnTo>
                <a:lnTo>
                  <a:pt x="9646264" y="9077074"/>
                </a:lnTo>
                <a:lnTo>
                  <a:pt x="0" y="9077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5143500"/>
            <a:ext cx="4454988" cy="2969992"/>
          </a:xfrm>
          <a:custGeom>
            <a:avLst/>
            <a:gdLst/>
            <a:ahLst/>
            <a:cxnLst/>
            <a:rect l="l" t="t" r="r" b="b"/>
            <a:pathLst>
              <a:path w="4454988" h="2969992">
                <a:moveTo>
                  <a:pt x="0" y="0"/>
                </a:moveTo>
                <a:lnTo>
                  <a:pt x="4454988" y="0"/>
                </a:lnTo>
                <a:lnTo>
                  <a:pt x="4454988" y="2969992"/>
                </a:lnTo>
                <a:lnTo>
                  <a:pt x="0" y="296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77948" y="1028700"/>
            <a:ext cx="11582723" cy="8232488"/>
          </a:xfrm>
          <a:custGeom>
            <a:avLst/>
            <a:gdLst/>
            <a:ahLst/>
            <a:cxnLst/>
            <a:rect l="l" t="t" r="r" b="b"/>
            <a:pathLst>
              <a:path w="11582723" h="8232488">
                <a:moveTo>
                  <a:pt x="0" y="0"/>
                </a:moveTo>
                <a:lnTo>
                  <a:pt x="11582723" y="0"/>
                </a:lnTo>
                <a:lnTo>
                  <a:pt x="11582723" y="8232488"/>
                </a:lnTo>
                <a:lnTo>
                  <a:pt x="0" y="823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37" y="4065759"/>
            <a:ext cx="50653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1937" y="2412553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id="4" name="AutoShape 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5912117" y="1336625"/>
            <a:ext cx="0" cy="76137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7756" y="5158749"/>
            <a:ext cx="5185760" cy="2458930"/>
          </a:xfrm>
          <a:custGeom>
            <a:avLst/>
            <a:gdLst/>
            <a:ahLst/>
            <a:cxnLst/>
            <a:rect l="l" t="t" r="r" b="b"/>
            <a:pathLst>
              <a:path w="5185760" h="2458930">
                <a:moveTo>
                  <a:pt x="0" y="0"/>
                </a:moveTo>
                <a:lnTo>
                  <a:pt x="5185761" y="0"/>
                </a:lnTo>
                <a:lnTo>
                  <a:pt x="5185761" y="2458930"/>
                </a:lnTo>
                <a:lnTo>
                  <a:pt x="0" y="245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40717" y="1768148"/>
            <a:ext cx="11368783" cy="6781203"/>
          </a:xfrm>
          <a:custGeom>
            <a:avLst/>
            <a:gdLst/>
            <a:ahLst/>
            <a:cxnLst/>
            <a:rect l="l" t="t" r="r" b="b"/>
            <a:pathLst>
              <a:path w="11368783" h="6781203">
                <a:moveTo>
                  <a:pt x="0" y="0"/>
                </a:moveTo>
                <a:lnTo>
                  <a:pt x="11368783" y="0"/>
                </a:lnTo>
                <a:lnTo>
                  <a:pt x="11368783" y="6781203"/>
                </a:lnTo>
                <a:lnTo>
                  <a:pt x="0" y="678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43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477</Words>
  <Application>Microsoft Office PowerPoint</Application>
  <PresentationFormat>사용자 지정</PresentationFormat>
  <Paragraphs>110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Calibri</vt:lpstr>
      <vt:lpstr>Tlab 레트로라이프</vt:lpstr>
      <vt:lpstr>Source Han Sans KR Bold</vt:lpstr>
      <vt:lpstr>Source Han Sans KR Medium</vt:lpstr>
      <vt:lpstr>TT Commons Pro</vt:lpstr>
      <vt:lpstr>Source Han Sans KR</vt:lpstr>
      <vt:lpstr>Arial</vt:lpstr>
      <vt:lpstr>TT Commons Pro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미니멀 라인 아이콘 회사 기업 문화 전략 프리젠테이션</dc:title>
  <cp:lastModifiedBy>human-24</cp:lastModifiedBy>
  <cp:revision>14</cp:revision>
  <dcterms:created xsi:type="dcterms:W3CDTF">2006-08-16T00:00:00Z</dcterms:created>
  <dcterms:modified xsi:type="dcterms:W3CDTF">2024-09-09T04:23:02Z</dcterms:modified>
  <dc:identifier>DAGP9asIWVs</dc:identifier>
</cp:coreProperties>
</file>